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  <p:sldId id="586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5"/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3" autoAdjust="0"/>
    <p:restoredTop sz="87227" autoAdjust="0"/>
  </p:normalViewPr>
  <p:slideViewPr>
    <p:cSldViewPr snapToGrid="0">
      <p:cViewPr varScale="1">
        <p:scale>
          <a:sx n="91" d="100"/>
          <a:sy n="91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05/04/2024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t>05/04/2024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t>05/04/2024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t>05/04/2024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t>05/04/2024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Rehberlik Servisini Tanıyalım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pic>
        <p:nvPicPr>
          <p:cNvPr id="128" name="Resim 1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24" y="3016803"/>
            <a:ext cx="1960718" cy="19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04" y="1057544"/>
            <a:ext cx="6608622" cy="578982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786760" y="6478525"/>
            <a:ext cx="4549267" cy="3688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86"/>
            <a:ext cx="6251944" cy="5821517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702677" y="6558455"/>
            <a:ext cx="4549267" cy="3688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Rehberlik Servisi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3" y="1690689"/>
            <a:ext cx="4981903" cy="49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9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7821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5"/>
            <a:ext cx="1301750" cy="534960"/>
            <a:chOff x="5287431" y="4623906"/>
            <a:chExt cx="1735667" cy="497395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386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Kariyer </a:t>
              </a:r>
              <a:endParaRPr lang="tr-TR" sz="105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Rehberliği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3"/>
            <a:ext cx="1301750" cy="495808"/>
            <a:chOff x="8970431" y="4643248"/>
            <a:chExt cx="1735667" cy="478053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400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Sosyal Duygusal</a:t>
              </a:r>
              <a:endParaRPr lang="tr-TR" sz="105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483256"/>
            <a:chOff x="1475839" y="4628983"/>
            <a:chExt cx="1735667" cy="492318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438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Akademik</a:t>
              </a:r>
              <a:endParaRPr lang="tr-TR" sz="110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Akademik </a:t>
            </a:r>
            <a:r>
              <a:rPr lang="tr-TR" sz="4400" b="1" dirty="0" smtClean="0"/>
              <a:t>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Kariyer Rehberliği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Sosyal Duygusal </a:t>
            </a:r>
            <a:r>
              <a:rPr lang="tr-TR" sz="4400" b="1" dirty="0" smtClean="0"/>
              <a:t>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21864"/>
            <a:ext cx="6251945" cy="57361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702677" y="6489152"/>
            <a:ext cx="4549267" cy="3688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47341"/>
            <a:ext cx="6634716" cy="580002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1566043" y="6478519"/>
            <a:ext cx="4549267" cy="3688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10626</TotalTime>
  <Words>195</Words>
  <Application>Microsoft Office PowerPoint</Application>
  <PresentationFormat>Ekran Gösterisi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</vt:lpstr>
      <vt:lpstr>Entypo</vt:lpstr>
      <vt:lpstr>Modern Pictograms</vt:lpstr>
      <vt:lpstr>RaphaelIcons</vt:lpstr>
      <vt:lpstr>ubuntu</vt:lpstr>
      <vt:lpstr>Office Theme</vt:lpstr>
      <vt:lpstr>Rehberlik Servisini Tanıyalım</vt:lpstr>
      <vt:lpstr>Rehberlik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Rehberlik Servisi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Yönetici</cp:lastModifiedBy>
  <cp:revision>548</cp:revision>
  <dcterms:created xsi:type="dcterms:W3CDTF">2014-12-21T04:26:02Z</dcterms:created>
  <dcterms:modified xsi:type="dcterms:W3CDTF">2024-04-05T08:10:59Z</dcterms:modified>
</cp:coreProperties>
</file>